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D11EA-925C-4A52-BD11-C865F541425B}" v="803" dt="2020-05-28T21:41:21.712"/>
    <p1510:client id="{9C52756C-3580-9349-B561-D156F89C59BE}" v="39" dt="2020-05-28T21:40:39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2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92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181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0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67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97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53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0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7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99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7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55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8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81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brielctinescu/Proiect-SWA_C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7" Type="http://schemas.openxmlformats.org/officeDocument/2006/relationships/image" Target="../media/image24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806533B-C94C-4C42-A2EC-0418AE353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6" r="-1" b="437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cs typeface="Calibri Light"/>
              </a:rPr>
              <a:t>Robot Multifunctional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Constantinescu Gabriel</a:t>
            </a:r>
          </a:p>
          <a:p>
            <a:pPr algn="ctr"/>
            <a:r>
              <a:rPr lang="en-US" dirty="0">
                <a:solidFill>
                  <a:schemeClr val="bg1"/>
                </a:solidFill>
                <a:hlinkClick r:id="rId3"/>
              </a:rPr>
              <a:t>https://github.com/gabrielctinescu/Proiect-SWA_CG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FB56-9A52-4926-AA9F-C3924E19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display 16x2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B1C0ED-806C-4694-8FB6-5537715F0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6200" y="982464"/>
            <a:ext cx="5891213" cy="441840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1842D6-1832-4C92-A3EC-BB15EF77B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AFISEAZA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TEMPERATURA IN GRADE CELSIUS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UMIDITATEA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STARE CONEXIUNE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CEAS</a:t>
            </a:r>
          </a:p>
        </p:txBody>
      </p:sp>
    </p:spTree>
    <p:extLst>
      <p:ext uri="{BB962C8B-B14F-4D97-AF65-F5344CB8AC3E}">
        <p14:creationId xmlns:p14="http://schemas.microsoft.com/office/powerpoint/2010/main" val="355675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118D-7D47-40C0-8F14-1A32DD836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78" y="-781621"/>
            <a:ext cx="9669087" cy="2185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i="0" kern="1200" cap="all" baseline="0" dirty="0" err="1">
                <a:latin typeface="+mj-lt"/>
                <a:ea typeface="+mj-ea"/>
                <a:cs typeface="+mj-cs"/>
              </a:rPr>
              <a:t>Componente</a:t>
            </a:r>
            <a:r>
              <a:rPr lang="en-US" sz="2400" b="1" i="0" kern="1200" cap="all" baseline="0" dirty="0"/>
              <a:t> Robot</a:t>
            </a:r>
            <a:endParaRPr lang="en-US" dirty="0"/>
          </a:p>
        </p:txBody>
      </p:sp>
      <p:pic>
        <p:nvPicPr>
          <p:cNvPr id="5" name="Picture 5" descr="A circuit board&#10;&#10;Description generated with medium confidence">
            <a:extLst>
              <a:ext uri="{FF2B5EF4-FFF2-40B4-BE49-F238E27FC236}">
                <a16:creationId xmlns:a16="http://schemas.microsoft.com/office/drawing/2014/main" id="{83722E66-F27C-4E0C-974A-B6AD16A304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21" y="516865"/>
            <a:ext cx="1593153" cy="1190588"/>
          </a:xfrm>
          <a:prstGeom prst="rect">
            <a:avLst/>
          </a:prstGeom>
        </p:spPr>
      </p:pic>
      <p:pic>
        <p:nvPicPr>
          <p:cNvPr id="11" name="Picture 11" descr="A picture containing electronics, circuit&#10;&#10;Description generated with very high confidence">
            <a:extLst>
              <a:ext uri="{FF2B5EF4-FFF2-40B4-BE49-F238E27FC236}">
                <a16:creationId xmlns:a16="http://schemas.microsoft.com/office/drawing/2014/main" id="{4883E03D-65DB-424E-BDA2-D3CA704DF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65" y="1681348"/>
            <a:ext cx="1594785" cy="1193550"/>
          </a:xfrm>
          <a:prstGeom prst="rect">
            <a:avLst/>
          </a:prstGeom>
        </p:spPr>
      </p:pic>
      <p:pic>
        <p:nvPicPr>
          <p:cNvPr id="8" name="Picture 8" descr="A picture containing light&#10;&#10;Description generated with very high confidence">
            <a:extLst>
              <a:ext uri="{FF2B5EF4-FFF2-40B4-BE49-F238E27FC236}">
                <a16:creationId xmlns:a16="http://schemas.microsoft.com/office/drawing/2014/main" id="{DE3BDCC3-5FE1-41D3-B97B-066D0012EE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63" y="2771620"/>
            <a:ext cx="1589519" cy="1207150"/>
          </a:xfrm>
          <a:prstGeom prst="rect">
            <a:avLst/>
          </a:prstGeom>
        </p:spPr>
      </p:pic>
      <p:pic>
        <p:nvPicPr>
          <p:cNvPr id="7" name="Picture 7" descr="A picture containing brush&#10;&#10;Description generated with very high confidence">
            <a:extLst>
              <a:ext uri="{FF2B5EF4-FFF2-40B4-BE49-F238E27FC236}">
                <a16:creationId xmlns:a16="http://schemas.microsoft.com/office/drawing/2014/main" id="{A90A0A4A-26F7-490F-B1B3-4DDB7165EA3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323" y="3462826"/>
            <a:ext cx="1233720" cy="1176211"/>
          </a:xfrm>
          <a:prstGeom prst="rect">
            <a:avLst/>
          </a:prstGeom>
        </p:spPr>
      </p:pic>
      <p:pic>
        <p:nvPicPr>
          <p:cNvPr id="21" name="Picture 22" descr="A circuit board&#10;&#10;Description generated with very high confidence">
            <a:extLst>
              <a:ext uri="{FF2B5EF4-FFF2-40B4-BE49-F238E27FC236}">
                <a16:creationId xmlns:a16="http://schemas.microsoft.com/office/drawing/2014/main" id="{23CC0A37-BC27-4D3F-BA7F-03079AD04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99" y="3969141"/>
            <a:ext cx="1607389" cy="1105826"/>
          </a:xfrm>
          <a:prstGeom prst="rect">
            <a:avLst/>
          </a:prstGeom>
        </p:spPr>
      </p:pic>
      <p:pic>
        <p:nvPicPr>
          <p:cNvPr id="23" name="Picture 24" descr="A circuit board&#10;&#10;Description generated with high confidence">
            <a:extLst>
              <a:ext uri="{FF2B5EF4-FFF2-40B4-BE49-F238E27FC236}">
                <a16:creationId xmlns:a16="http://schemas.microsoft.com/office/drawing/2014/main" id="{D3CDA61E-2C21-44E5-B805-12C0D0AAE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22" y="2308644"/>
            <a:ext cx="1219920" cy="1219920"/>
          </a:xfrm>
          <a:prstGeom prst="rect">
            <a:avLst/>
          </a:prstGeom>
        </p:spPr>
      </p:pic>
      <p:pic>
        <p:nvPicPr>
          <p:cNvPr id="25" name="Picture 26" descr="A circuit board&#10;&#10;Description generated with very high confidence">
            <a:extLst>
              <a:ext uri="{FF2B5EF4-FFF2-40B4-BE49-F238E27FC236}">
                <a16:creationId xmlns:a16="http://schemas.microsoft.com/office/drawing/2014/main" id="{79E3648C-F43E-4F24-973B-2382C639CA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570" y="5076644"/>
            <a:ext cx="1233579" cy="1190447"/>
          </a:xfrm>
          <a:prstGeom prst="rect">
            <a:avLst/>
          </a:prstGeom>
        </p:spPr>
      </p:pic>
      <p:pic>
        <p:nvPicPr>
          <p:cNvPr id="27" name="Picture 28" descr="A picture containing sitting, table&#10;&#10;Description generated with very high confidence">
            <a:extLst>
              <a:ext uri="{FF2B5EF4-FFF2-40B4-BE49-F238E27FC236}">
                <a16:creationId xmlns:a16="http://schemas.microsoft.com/office/drawing/2014/main" id="{45A4DA8B-1A91-4500-978A-C3EB470EBC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3193" y="4602192"/>
            <a:ext cx="1233579" cy="1190446"/>
          </a:xfrm>
          <a:prstGeom prst="rect">
            <a:avLst/>
          </a:prstGeom>
        </p:spPr>
      </p:pic>
      <p:pic>
        <p:nvPicPr>
          <p:cNvPr id="29" name="Picture 30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B85C02BF-0D66-46E5-911F-F4D698D5AF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9382" y="1063476"/>
            <a:ext cx="1377351" cy="1194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DC8590-41B7-4598-8210-896EE9D595D6}"/>
              </a:ext>
            </a:extLst>
          </p:cNvPr>
          <p:cNvSpPr txBox="1"/>
          <p:nvPr/>
        </p:nvSpPr>
        <p:spPr>
          <a:xfrm>
            <a:off x="2467155" y="22514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Wemos</a:t>
            </a:r>
            <a:r>
              <a:rPr lang="en-US" dirty="0"/>
              <a:t> D1 R1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FF888B-D0AB-4EBC-AF81-8D2133C737A7}"/>
              </a:ext>
            </a:extLst>
          </p:cNvPr>
          <p:cNvSpPr txBox="1"/>
          <p:nvPr/>
        </p:nvSpPr>
        <p:spPr>
          <a:xfrm>
            <a:off x="2466256" y="9710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Arduino Mega 2560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7D337A-C5CB-4CB1-A3E9-5E8C0A984619}"/>
              </a:ext>
            </a:extLst>
          </p:cNvPr>
          <p:cNvSpPr txBox="1"/>
          <p:nvPr/>
        </p:nvSpPr>
        <p:spPr>
          <a:xfrm>
            <a:off x="2350339" y="55564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x IR FC-51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F9B427-13AD-47C8-9736-9F89C6423833}"/>
              </a:ext>
            </a:extLst>
          </p:cNvPr>
          <p:cNvSpPr txBox="1"/>
          <p:nvPr/>
        </p:nvSpPr>
        <p:spPr>
          <a:xfrm>
            <a:off x="2248799" y="430476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BFD – 1000 </a:t>
            </a:r>
            <a:r>
              <a:rPr lang="en-US" dirty="0" err="1"/>
              <a:t>ir</a:t>
            </a:r>
            <a:r>
              <a:rPr lang="en-US" dirty="0"/>
              <a:t> sensor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944BF7-62F1-4D28-9AF5-E5F090D9854C}"/>
              </a:ext>
            </a:extLst>
          </p:cNvPr>
          <p:cNvSpPr txBox="1"/>
          <p:nvPr/>
        </p:nvSpPr>
        <p:spPr>
          <a:xfrm>
            <a:off x="2348542" y="34843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x DC motor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3FBBCD-56DF-4C34-8F1E-C85FA40110D8}"/>
              </a:ext>
            </a:extLst>
          </p:cNvPr>
          <p:cNvSpPr txBox="1"/>
          <p:nvPr/>
        </p:nvSpPr>
        <p:spPr>
          <a:xfrm>
            <a:off x="6287039" y="39722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DHT 11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CCB4A8-669E-4704-9AD0-64BD4DD1BC42}"/>
              </a:ext>
            </a:extLst>
          </p:cNvPr>
          <p:cNvSpPr txBox="1"/>
          <p:nvPr/>
        </p:nvSpPr>
        <p:spPr>
          <a:xfrm>
            <a:off x="9966745" y="1153424"/>
            <a:ext cx="16217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Ultrasonic HC-SR04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AFAE61-5AFE-433D-99BB-A5C37C326665}"/>
              </a:ext>
            </a:extLst>
          </p:cNvPr>
          <p:cNvSpPr txBox="1"/>
          <p:nvPr/>
        </p:nvSpPr>
        <p:spPr>
          <a:xfrm>
            <a:off x="6285243" y="26909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x Matrix 8x8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F7304D-B34F-4767-A85E-9A0BB3A4C4B8}"/>
              </a:ext>
            </a:extLst>
          </p:cNvPr>
          <p:cNvSpPr txBox="1"/>
          <p:nvPr/>
        </p:nvSpPr>
        <p:spPr>
          <a:xfrm>
            <a:off x="6284343" y="4875362"/>
            <a:ext cx="19380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Servo Motor MG90S</a:t>
            </a:r>
          </a:p>
        </p:txBody>
      </p:sp>
      <p:pic>
        <p:nvPicPr>
          <p:cNvPr id="43" name="Picture 43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283539E6-8837-4990-A36E-21D65B0662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9382" y="2242148"/>
            <a:ext cx="1377351" cy="102223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9BCC26-504D-4C43-BA93-63D717C49C90}"/>
              </a:ext>
            </a:extLst>
          </p:cNvPr>
          <p:cNvSpPr txBox="1"/>
          <p:nvPr/>
        </p:nvSpPr>
        <p:spPr>
          <a:xfrm>
            <a:off x="10021558" y="21715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Breadboard</a:t>
            </a:r>
          </a:p>
        </p:txBody>
      </p:sp>
      <p:pic>
        <p:nvPicPr>
          <p:cNvPr id="45" name="Picture 45" descr="A picture containing remote, table, sitting, laying&#10;&#10;Description generated with very high confidence">
            <a:extLst>
              <a:ext uri="{FF2B5EF4-FFF2-40B4-BE49-F238E27FC236}">
                <a16:creationId xmlns:a16="http://schemas.microsoft.com/office/drawing/2014/main" id="{323BD9E2-828A-49E6-9DFC-54A83D9DF5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3758" y="3277319"/>
            <a:ext cx="1377351" cy="106536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C072D18-BB07-4BC9-9301-F3C9BAC4879F}"/>
              </a:ext>
            </a:extLst>
          </p:cNvPr>
          <p:cNvSpPr txBox="1"/>
          <p:nvPr/>
        </p:nvSpPr>
        <p:spPr>
          <a:xfrm>
            <a:off x="10020659" y="32633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Neopixel</a:t>
            </a:r>
            <a:r>
              <a:rPr lang="en-US" dirty="0"/>
              <a:t> 8</a:t>
            </a:r>
          </a:p>
        </p:txBody>
      </p:sp>
      <p:pic>
        <p:nvPicPr>
          <p:cNvPr id="47" name="Picture 47" descr="A circuit board&#10;&#10;Description generated with very high confidence">
            <a:extLst>
              <a:ext uri="{FF2B5EF4-FFF2-40B4-BE49-F238E27FC236}">
                <a16:creationId xmlns:a16="http://schemas.microsoft.com/office/drawing/2014/main" id="{397F4598-F7FA-402D-B525-051C01654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3758" y="4300268"/>
            <a:ext cx="1362974" cy="129108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90E6300-B5C5-4BC5-9980-7E5822F76D3D}"/>
              </a:ext>
            </a:extLst>
          </p:cNvPr>
          <p:cNvSpPr txBox="1"/>
          <p:nvPr/>
        </p:nvSpPr>
        <p:spPr>
          <a:xfrm>
            <a:off x="10091648" y="44844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L298N v1</a:t>
            </a:r>
          </a:p>
        </p:txBody>
      </p:sp>
      <p:pic>
        <p:nvPicPr>
          <p:cNvPr id="49" name="Picture 49" descr="A picture containing monitor, clock, green, meter&#10;&#10;Description generated with very high confidence">
            <a:extLst>
              <a:ext uri="{FF2B5EF4-FFF2-40B4-BE49-F238E27FC236}">
                <a16:creationId xmlns:a16="http://schemas.microsoft.com/office/drawing/2014/main" id="{A1624690-4F20-423C-9B5F-F03FB009C6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83192" y="1151625"/>
            <a:ext cx="1233578" cy="119044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F09DE23-C198-4B3B-8057-0F9937A185BC}"/>
              </a:ext>
            </a:extLst>
          </p:cNvPr>
          <p:cNvSpPr txBox="1"/>
          <p:nvPr/>
        </p:nvSpPr>
        <p:spPr>
          <a:xfrm>
            <a:off x="6352636" y="13780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LCD 16x2</a:t>
            </a:r>
          </a:p>
        </p:txBody>
      </p:sp>
    </p:spTree>
    <p:extLst>
      <p:ext uri="{BB962C8B-B14F-4D97-AF65-F5344CB8AC3E}">
        <p14:creationId xmlns:p14="http://schemas.microsoft.com/office/powerpoint/2010/main" val="111164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1A1B-5678-4E26-BB10-9C824FDD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78" y="590"/>
            <a:ext cx="9284690" cy="10273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cap="all" dirty="0" err="1"/>
              <a:t>Componente</a:t>
            </a:r>
            <a:r>
              <a:rPr lang="en-US" sz="5400" b="1" cap="all" dirty="0"/>
              <a:t> fritzing</a:t>
            </a:r>
            <a:endParaRPr lang="en-US" sz="5400" b="1" i="0" kern="1200" cap="all" baseline="0" dirty="0"/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DCA9E952-F964-482D-87A1-C60C0E4C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1115644"/>
            <a:ext cx="8997351" cy="56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6F32-73D8-4429-940B-DD5953E70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142" y="3642751"/>
            <a:ext cx="5141964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Prezentare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functii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robot</a:t>
            </a:r>
          </a:p>
        </p:txBody>
      </p:sp>
      <p:pic>
        <p:nvPicPr>
          <p:cNvPr id="4" name="Picture 4" descr="A close up of a door&#10;&#10;Description generated with high confidence">
            <a:extLst>
              <a:ext uri="{FF2B5EF4-FFF2-40B4-BE49-F238E27FC236}">
                <a16:creationId xmlns:a16="http://schemas.microsoft.com/office/drawing/2014/main" id="{6103E86B-F2EC-4C9A-BD56-440D30EA4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 rot="5400000">
            <a:off x="779057" y="1180347"/>
            <a:ext cx="4722282" cy="3541712"/>
          </a:xfrm>
          <a:prstGeom prst="rect">
            <a:avLst/>
          </a:prstGeom>
        </p:spPr>
      </p:pic>
      <p:pic>
        <p:nvPicPr>
          <p:cNvPr id="5" name="Picture 5" descr="A picture containing indoor, table, kitchen, sitting&#10;&#10;Description generated with very high confidence">
            <a:extLst>
              <a:ext uri="{FF2B5EF4-FFF2-40B4-BE49-F238E27FC236}">
                <a16:creationId xmlns:a16="http://schemas.microsoft.com/office/drawing/2014/main" id="{42DD943F-9852-44B5-92ED-86EDCB5B5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5" r="26431" b="2"/>
          <a:stretch/>
        </p:blipFill>
        <p:spPr>
          <a:xfrm rot="5400000">
            <a:off x="8077777" y="-603250"/>
            <a:ext cx="3505199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7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8587-907A-4E2D-9481-D8DFE78E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Urmaritor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linie</a:t>
            </a:r>
            <a:br>
              <a:rPr lang="en-US" sz="5400" b="1" cap="all" dirty="0"/>
            </a:br>
            <a:r>
              <a:rPr lang="en-US" sz="5400" b="1" cap="all" dirty="0"/>
              <a:t>Video 1</a:t>
            </a:r>
            <a:endParaRPr lang="en-US" sz="5400" b="1" i="0" kern="1200" cap="all" baseline="0" dirty="0"/>
          </a:p>
        </p:txBody>
      </p:sp>
      <p:pic>
        <p:nvPicPr>
          <p:cNvPr id="4" name="URMARITOR_LINIE_1">
            <a:hlinkClick r:id="" action="ppaction://media"/>
            <a:extLst>
              <a:ext uri="{FF2B5EF4-FFF2-40B4-BE49-F238E27FC236}">
                <a16:creationId xmlns:a16="http://schemas.microsoft.com/office/drawing/2014/main" id="{F88B415B-4BF9-499C-A92F-6EA865576B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2840" y="1276768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8587-907A-4E2D-9481-D8DFE78E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6" y="-1867154"/>
            <a:ext cx="12421220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Urmaritor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5400" b="1" cap="all" dirty="0" err="1"/>
              <a:t>linie</a:t>
            </a:r>
            <a:r>
              <a:rPr lang="en-US" sz="5400" b="1" cap="all" dirty="0"/>
              <a:t>: Video 2</a:t>
            </a:r>
            <a:endParaRPr lang="en-US" sz="5400" b="1" i="0" kern="1200" cap="all" baseline="0" dirty="0"/>
          </a:p>
        </p:txBody>
      </p:sp>
      <p:pic>
        <p:nvPicPr>
          <p:cNvPr id="3" name="trim.FEF117E1-C6BC-4C37-A732-91F1142CA60E.MOV">
            <a:hlinkClick r:id="" action="ppaction://media"/>
            <a:extLst>
              <a:ext uri="{FF2B5EF4-FFF2-40B4-BE49-F238E27FC236}">
                <a16:creationId xmlns:a16="http://schemas.microsoft.com/office/drawing/2014/main" id="{044F05A6-EF55-AC4B-8FC2-2541B3993D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728" y="921079"/>
            <a:ext cx="10305365" cy="5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B23D5098-FD5E-0F4D-87BC-8B55A7AC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Ocolitor obstacole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colitor obstacole">
            <a:hlinkClick r:id="" action="ppaction://media"/>
            <a:extLst>
              <a:ext uri="{FF2B5EF4-FFF2-40B4-BE49-F238E27FC236}">
                <a16:creationId xmlns:a16="http://schemas.microsoft.com/office/drawing/2014/main" id="{ED96D295-424E-440D-8434-CD01E0E0DA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6498" y="1598246"/>
            <a:ext cx="2690720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ocolitor obstacole">
            <a:hlinkClick r:id="" action="ppaction://media"/>
            <a:extLst>
              <a:ext uri="{FF2B5EF4-FFF2-40B4-BE49-F238E27FC236}">
                <a16:creationId xmlns:a16="http://schemas.microsoft.com/office/drawing/2014/main" id="{D19E07B8-7718-4D01-9D67-BBCCAF08380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6758" y="619125"/>
            <a:ext cx="3135647" cy="5565775"/>
          </a:xfrm>
        </p:spPr>
      </p:pic>
    </p:spTree>
    <p:extLst>
      <p:ext uri="{BB962C8B-B14F-4D97-AF65-F5344CB8AC3E}">
        <p14:creationId xmlns:p14="http://schemas.microsoft.com/office/powerpoint/2010/main" val="13068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47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87B0-2787-4B0A-A3ED-2578518E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30" y="407502"/>
            <a:ext cx="4476896" cy="4980423"/>
          </a:xfrm>
        </p:spPr>
        <p:txBody>
          <a:bodyPr>
            <a:normAutofit/>
          </a:bodyPr>
          <a:lstStyle/>
          <a:p>
            <a:r>
              <a:rPr lang="en-US" sz="2400" dirty="0"/>
              <a:t>Control Manual </a:t>
            </a:r>
            <a:r>
              <a:rPr lang="en-US" sz="2400" dirty="0" err="1"/>
              <a:t>Wemos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Semnalizari</a:t>
            </a:r>
            <a:r>
              <a:rPr lang="en-US" sz="2400" dirty="0"/>
              <a:t> Matrix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semnalizari</a:t>
            </a:r>
            <a:r>
              <a:rPr lang="en-US" sz="2400" dirty="0"/>
              <a:t> </a:t>
            </a:r>
            <a:r>
              <a:rPr lang="en-US" sz="2400" dirty="0" err="1"/>
              <a:t>fastled</a:t>
            </a:r>
            <a:endParaRPr lang="en-US" sz="2400" dirty="0"/>
          </a:p>
        </p:txBody>
      </p:sp>
      <p:pic>
        <p:nvPicPr>
          <p:cNvPr id="4" name="control_manual_wemos">
            <a:hlinkClick r:id="" action="ppaction://media"/>
            <a:extLst>
              <a:ext uri="{FF2B5EF4-FFF2-40B4-BE49-F238E27FC236}">
                <a16:creationId xmlns:a16="http://schemas.microsoft.com/office/drawing/2014/main" id="{387B9A98-6C72-4F0B-88F3-96B88DF8A0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11271" y="723900"/>
            <a:ext cx="3048000" cy="5409774"/>
          </a:xfrm>
        </p:spPr>
      </p:pic>
      <p:pic>
        <p:nvPicPr>
          <p:cNvPr id="3" name="semnalizari fastled">
            <a:hlinkClick r:id="" action="ppaction://media"/>
            <a:extLst>
              <a:ext uri="{FF2B5EF4-FFF2-40B4-BE49-F238E27FC236}">
                <a16:creationId xmlns:a16="http://schemas.microsoft.com/office/drawing/2014/main" id="{168FE53B-95B1-45E2-8827-0084501568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2843" y="723900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9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6F9D-730D-4235-8153-9B3EE416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</a:t>
            </a:r>
            <a:r>
              <a:rPr lang="en-US" dirty="0" err="1"/>
              <a:t>Ceas</a:t>
            </a:r>
            <a:r>
              <a:rPr lang="en-US" dirty="0"/>
              <a:t> </a:t>
            </a:r>
          </a:p>
        </p:txBody>
      </p:sp>
      <p:pic>
        <p:nvPicPr>
          <p:cNvPr id="4" name="modificare_ora_wemos">
            <a:hlinkClick r:id="" action="ppaction://media"/>
            <a:extLst>
              <a:ext uri="{FF2B5EF4-FFF2-40B4-BE49-F238E27FC236}">
                <a16:creationId xmlns:a16="http://schemas.microsoft.com/office/drawing/2014/main" id="{1E1F9BB5-564B-4D35-A514-438C011CEB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85524" y="272901"/>
            <a:ext cx="3556448" cy="6312198"/>
          </a:xfrm>
        </p:spPr>
      </p:pic>
    </p:spTree>
    <p:extLst>
      <p:ext uri="{BB962C8B-B14F-4D97-AF65-F5344CB8AC3E}">
        <p14:creationId xmlns:p14="http://schemas.microsoft.com/office/powerpoint/2010/main" val="42262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40</TotalTime>
  <Words>97</Words>
  <Application>Microsoft Office PowerPoint</Application>
  <PresentationFormat>Widescreen</PresentationFormat>
  <Paragraphs>30</Paragraphs>
  <Slides>10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Robot Multifunctional</vt:lpstr>
      <vt:lpstr>Componente Robot</vt:lpstr>
      <vt:lpstr>Componente fritzing</vt:lpstr>
      <vt:lpstr>Prezentare functii robot</vt:lpstr>
      <vt:lpstr>Urmaritor linie Video 1</vt:lpstr>
      <vt:lpstr>Urmaritor linie: Video 2</vt:lpstr>
      <vt:lpstr>Ocolitor obstacole</vt:lpstr>
      <vt:lpstr>Control Manual Wemos  Semnalizari Matrix  semnalizari fastled</vt:lpstr>
      <vt:lpstr>Control Ceas </vt:lpstr>
      <vt:lpstr>LCD display 16x2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constantinescu</dc:creator>
  <cp:lastModifiedBy>Gabriel constantinescu</cp:lastModifiedBy>
  <cp:revision>7</cp:revision>
  <dcterms:created xsi:type="dcterms:W3CDTF">2020-05-28T20:01:21Z</dcterms:created>
  <dcterms:modified xsi:type="dcterms:W3CDTF">2020-05-29T08:55:17Z</dcterms:modified>
</cp:coreProperties>
</file>